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434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95069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4710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56403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2181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7789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0191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09768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037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9940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4070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9595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5012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0568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279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42757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0120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E1C0A2A-3F10-4019-8F44-369F3DF68455}" type="datetimeFigureOut">
              <a:rPr lang="hu-HU" smtClean="0"/>
              <a:t>2023. 04. 27.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088905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19B265A0-2311-471E-8BCA-236B37FF13A1}"/>
              </a:ext>
            </a:extLst>
          </p:cNvPr>
          <p:cNvSpPr txBox="1">
            <a:spLocks/>
          </p:cNvSpPr>
          <p:nvPr/>
        </p:nvSpPr>
        <p:spPr>
          <a:xfrm>
            <a:off x="1115234" y="1487210"/>
            <a:ext cx="9961532" cy="3200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dirty="0" err="1"/>
              <a:t>Oinos</a:t>
            </a:r>
            <a:r>
              <a:rPr lang="hu-HU" sz="5400" dirty="0"/>
              <a:t> </a:t>
            </a:r>
            <a:r>
              <a:rPr lang="hu-HU" sz="5400" dirty="0" err="1"/>
              <a:t>Fast</a:t>
            </a:r>
            <a:r>
              <a:rPr lang="hu-HU" sz="5400" dirty="0"/>
              <a:t> </a:t>
            </a:r>
            <a:r>
              <a:rPr lang="hu-HU" sz="5400" dirty="0" err="1"/>
              <a:t>Food</a:t>
            </a:r>
            <a:r>
              <a:rPr lang="hu-HU" sz="5400" dirty="0"/>
              <a:t> &amp; </a:t>
            </a:r>
            <a:r>
              <a:rPr lang="hu-HU" sz="5400" dirty="0" err="1"/>
              <a:t>Fine</a:t>
            </a:r>
            <a:r>
              <a:rPr lang="hu-HU" sz="5400" dirty="0"/>
              <a:t> dining</a:t>
            </a:r>
          </a:p>
        </p:txBody>
      </p:sp>
      <p:pic>
        <p:nvPicPr>
          <p:cNvPr id="5" name="Ábra 4">
            <a:extLst>
              <a:ext uri="{FF2B5EF4-FFF2-40B4-BE49-F238E27FC236}">
                <a16:creationId xmlns:a16="http://schemas.microsoft.com/office/drawing/2014/main" id="{0DDD721E-BE96-4467-89C3-9E36BC029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000" y="857250"/>
            <a:ext cx="3810000" cy="2571750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8977D3D4-E330-4E8B-9A0B-7A95C49703AF}"/>
              </a:ext>
            </a:extLst>
          </p:cNvPr>
          <p:cNvSpPr txBox="1"/>
          <p:nvPr/>
        </p:nvSpPr>
        <p:spPr>
          <a:xfrm>
            <a:off x="3805148" y="5001458"/>
            <a:ext cx="458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Made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: István Balla &amp; Ádám Ákos Racskó</a:t>
            </a:r>
          </a:p>
        </p:txBody>
      </p:sp>
    </p:spTree>
    <p:extLst>
      <p:ext uri="{BB962C8B-B14F-4D97-AF65-F5344CB8AC3E}">
        <p14:creationId xmlns:p14="http://schemas.microsoft.com/office/powerpoint/2010/main" val="2650557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91EA40-F9C4-443A-95E3-283CF11D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412" y="143039"/>
            <a:ext cx="9312922" cy="970450"/>
          </a:xfrm>
        </p:spPr>
        <p:txBody>
          <a:bodyPr/>
          <a:lstStyle/>
          <a:p>
            <a:r>
              <a:rPr lang="hu-HU" dirty="0" err="1">
                <a:effectLst/>
              </a:rPr>
              <a:t>Introduction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A37DA68-079F-4FE2-BA46-C713D3199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5578"/>
            <a:ext cx="10353762" cy="3945622"/>
          </a:xfrm>
        </p:spPr>
        <p:txBody>
          <a:bodyPr>
            <a:normAutofit/>
          </a:bodyPr>
          <a:lstStyle/>
          <a:p>
            <a:pPr algn="just"/>
            <a:r>
              <a:rPr lang="en-US" sz="3200" dirty="0"/>
              <a:t>Welcome to our presentation on our online ordering system</a:t>
            </a:r>
            <a:r>
              <a:rPr lang="hu-HU" sz="3200" dirty="0"/>
              <a:t>/</a:t>
            </a:r>
            <a:r>
              <a:rPr lang="hu-HU" sz="3200" dirty="0" err="1"/>
              <a:t>table</a:t>
            </a:r>
            <a:r>
              <a:rPr lang="hu-HU" sz="3200" dirty="0"/>
              <a:t> </a:t>
            </a:r>
            <a:r>
              <a:rPr lang="hu-HU" sz="3200" dirty="0" err="1"/>
              <a:t>booking</a:t>
            </a:r>
            <a:r>
              <a:rPr lang="en-US" sz="3200" dirty="0"/>
              <a:t> for </a:t>
            </a:r>
            <a:r>
              <a:rPr lang="hu-HU" sz="3200" dirty="0" err="1"/>
              <a:t>our</a:t>
            </a:r>
            <a:r>
              <a:rPr lang="hu-HU" sz="3200" dirty="0"/>
              <a:t> restaurant</a:t>
            </a:r>
            <a:r>
              <a:rPr lang="en-US" sz="3200" dirty="0"/>
              <a:t>.</a:t>
            </a:r>
          </a:p>
          <a:p>
            <a:pPr algn="just"/>
            <a:r>
              <a:rPr lang="en-US" sz="3200" dirty="0"/>
              <a:t>Our goal is to make ordering and reservations easier and more convenient for customers and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work</a:t>
            </a:r>
            <a:r>
              <a:rPr lang="hu-HU" sz="3200" dirty="0"/>
              <a:t> </a:t>
            </a:r>
            <a:r>
              <a:rPr lang="en-US" sz="3200" dirty="0"/>
              <a:t>restaurant staff.</a:t>
            </a:r>
            <a:endParaRPr lang="hu-HU" sz="3200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E1B38CF2-BD84-4FF7-B214-AED567B57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984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BDB96451-35E4-43F7-9413-E3415B6F5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292" y="1262666"/>
            <a:ext cx="10353762" cy="4058751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effectLst/>
              </a:rPr>
              <a:t>Our software is designed to create an efficient and streamlined ordering process for restaurants.</a:t>
            </a:r>
          </a:p>
          <a:p>
            <a:pPr algn="just"/>
            <a:r>
              <a:rPr lang="en-US" sz="2400" dirty="0">
                <a:effectLst/>
              </a:rPr>
              <a:t>It allows customers to place orders, make reservations, and view menus online, saving them time and hassle.</a:t>
            </a:r>
          </a:p>
          <a:p>
            <a:pPr algn="just"/>
            <a:r>
              <a:rPr lang="en-US" sz="2400" dirty="0">
                <a:effectLst/>
              </a:rPr>
              <a:t>Restaurant staff can manage accounts, update menus, and view reservation details from an admin panel, making their job easier and more efficient.</a:t>
            </a:r>
          </a:p>
          <a:p>
            <a:pPr algn="just"/>
            <a:r>
              <a:rPr lang="hu-HU" sz="2400" dirty="0" err="1"/>
              <a:t>For</a:t>
            </a:r>
            <a:r>
              <a:rPr lang="hu-HU" sz="2400" dirty="0"/>
              <a:t> </a:t>
            </a:r>
            <a:r>
              <a:rPr lang="hu-HU" sz="2400" dirty="0" err="1"/>
              <a:t>example</a:t>
            </a:r>
            <a:r>
              <a:rPr lang="hu-HU" sz="2400" dirty="0"/>
              <a:t>, </a:t>
            </a:r>
            <a:r>
              <a:rPr lang="hu-HU" sz="2400" dirty="0" err="1"/>
              <a:t>you</a:t>
            </a:r>
            <a:r>
              <a:rPr lang="hu-HU" sz="2400" dirty="0"/>
              <a:t> </a:t>
            </a:r>
            <a:r>
              <a:rPr lang="hu-HU" sz="2400" dirty="0" err="1"/>
              <a:t>can</a:t>
            </a:r>
            <a:r>
              <a:rPr lang="hu-HU" sz="2400" dirty="0"/>
              <a:t> </a:t>
            </a:r>
            <a:r>
              <a:rPr lang="hu-HU" sz="2400" dirty="0" err="1"/>
              <a:t>take</a:t>
            </a:r>
            <a:r>
              <a:rPr lang="hu-HU" sz="2400" dirty="0"/>
              <a:t> a </a:t>
            </a:r>
            <a:r>
              <a:rPr lang="hu-HU" sz="2400" dirty="0" err="1"/>
              <a:t>look</a:t>
            </a:r>
            <a:r>
              <a:rPr lang="hu-HU" sz="2400" dirty="0"/>
              <a:t> </a:t>
            </a:r>
            <a:r>
              <a:rPr lang="hu-HU" sz="2400" dirty="0" err="1"/>
              <a:t>at</a:t>
            </a:r>
            <a:r>
              <a:rPr lang="hu-HU" sz="2400" dirty="0"/>
              <a:t> </a:t>
            </a:r>
            <a:r>
              <a:rPr lang="hu-HU" sz="2400" dirty="0" err="1"/>
              <a:t>the</a:t>
            </a:r>
            <a:r>
              <a:rPr lang="hu-HU" sz="2400" dirty="0"/>
              <a:t> </a:t>
            </a:r>
            <a:r>
              <a:rPr lang="hu-HU" sz="2400" dirty="0" err="1"/>
              <a:t>admin’s</a:t>
            </a:r>
            <a:r>
              <a:rPr lang="hu-HU" sz="2400" dirty="0"/>
              <a:t> </a:t>
            </a:r>
            <a:r>
              <a:rPr lang="hu-HU" sz="2400" dirty="0" err="1"/>
              <a:t>available</a:t>
            </a:r>
            <a:r>
              <a:rPr lang="hu-HU" sz="2400" dirty="0"/>
              <a:t> </a:t>
            </a:r>
            <a:r>
              <a:rPr lang="hu-HU" sz="2400" dirty="0" err="1"/>
              <a:t>tools</a:t>
            </a:r>
            <a:r>
              <a:rPr lang="hu-HU" sz="2400" dirty="0"/>
              <a:t>.</a:t>
            </a:r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DC03D422-5406-468B-9D76-E28F219C0EEF}"/>
              </a:ext>
            </a:extLst>
          </p:cNvPr>
          <p:cNvSpPr txBox="1">
            <a:spLocks/>
          </p:cNvSpPr>
          <p:nvPr/>
        </p:nvSpPr>
        <p:spPr>
          <a:xfrm>
            <a:off x="1820412" y="143039"/>
            <a:ext cx="931292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 err="1">
                <a:effectLst/>
              </a:rPr>
              <a:t>Introduction</a:t>
            </a:r>
            <a:endParaRPr lang="hu-HU" dirty="0"/>
          </a:p>
        </p:txBody>
      </p:sp>
      <p:pic>
        <p:nvPicPr>
          <p:cNvPr id="5" name="Ábra 4">
            <a:extLst>
              <a:ext uri="{FF2B5EF4-FFF2-40B4-BE49-F238E27FC236}">
                <a16:creationId xmlns:a16="http://schemas.microsoft.com/office/drawing/2014/main" id="{CC0A326B-A85B-4945-B42C-FC0FE35AB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7835CC68-901A-48CB-AED5-1C1CD0F143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403" y="4919463"/>
            <a:ext cx="10219540" cy="1351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293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CE0A0D-F052-4EEF-8403-A663DCDC2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465" y="96349"/>
            <a:ext cx="10353762" cy="970450"/>
          </a:xfrm>
        </p:spPr>
        <p:txBody>
          <a:bodyPr/>
          <a:lstStyle/>
          <a:p>
            <a:r>
              <a:rPr lang="hu-HU" dirty="0">
                <a:effectLst/>
              </a:rPr>
              <a:t>Website Design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29E15FE-FAFC-4F67-AEF1-85FBC6E22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399624"/>
            <a:ext cx="10353762" cy="4058751"/>
          </a:xfrm>
        </p:spPr>
        <p:txBody>
          <a:bodyPr/>
          <a:lstStyle/>
          <a:p>
            <a:pPr algn="just"/>
            <a:r>
              <a:rPr lang="en-US" dirty="0">
                <a:effectLst/>
              </a:rPr>
              <a:t>Our restaurant website is designed to be visually appealing and easy to navigate for customers.</a:t>
            </a:r>
          </a:p>
          <a:p>
            <a:pPr algn="just"/>
            <a:r>
              <a:rPr lang="en-US" dirty="0">
                <a:effectLst/>
              </a:rPr>
              <a:t>The layout is simple and intuitive, allowing customers to easily find what they're looking for.</a:t>
            </a:r>
          </a:p>
          <a:p>
            <a:pPr algn="just"/>
            <a:r>
              <a:rPr lang="en-US" dirty="0">
                <a:effectLst/>
              </a:rPr>
              <a:t>The color scheme is warm and inviting, creating a welcoming atmosphere for customers.</a:t>
            </a:r>
          </a:p>
          <a:p>
            <a:pPr algn="just"/>
            <a:endParaRPr lang="hu-HU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D7885577-1DD9-4C5B-B580-D6AFC3387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92CF3588-C5C3-4291-8A46-D3399DBF2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676" y="3603628"/>
            <a:ext cx="5964903" cy="291322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EAC8AD89-0889-4261-AA7A-3273D946CA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773" y="3603628"/>
            <a:ext cx="5964903" cy="291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98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ím 1">
            <a:extLst>
              <a:ext uri="{FF2B5EF4-FFF2-40B4-BE49-F238E27FC236}">
                <a16:creationId xmlns:a16="http://schemas.microsoft.com/office/drawing/2014/main" id="{FCAA8787-9F38-4756-B82F-A790C18B3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412" y="143039"/>
            <a:ext cx="9312922" cy="970450"/>
          </a:xfrm>
        </p:spPr>
        <p:txBody>
          <a:bodyPr/>
          <a:lstStyle/>
          <a:p>
            <a:r>
              <a:rPr lang="hu-HU" dirty="0" err="1">
                <a:effectLst/>
              </a:rPr>
              <a:t>Features</a:t>
            </a:r>
            <a:endParaRPr lang="hu-HU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7236C292-AACB-48BE-998B-4221F5CE2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1249960"/>
            <a:ext cx="10353762" cy="3945622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Our website includes a range of features to make the ordering and reservation process as convenient as possible for customers.</a:t>
            </a:r>
          </a:p>
          <a:p>
            <a:r>
              <a:rPr lang="en-US" dirty="0">
                <a:effectLst/>
              </a:rPr>
              <a:t>Customers can create an account to store their personal information, making it easier to place orders or make reservations in the future.</a:t>
            </a:r>
          </a:p>
          <a:p>
            <a:r>
              <a:rPr lang="en-US" dirty="0">
                <a:effectLst/>
              </a:rPr>
              <a:t>The menu is easy to navigate and includes both fast food and fine dining options.</a:t>
            </a:r>
          </a:p>
          <a:p>
            <a:r>
              <a:rPr lang="en-US" dirty="0">
                <a:effectLst/>
              </a:rPr>
              <a:t>The reservation system allows customers to reserve tables for the fine dining section of the restaurant.</a:t>
            </a:r>
          </a:p>
        </p:txBody>
      </p:sp>
      <p:pic>
        <p:nvPicPr>
          <p:cNvPr id="9" name="Ábra 8">
            <a:extLst>
              <a:ext uri="{FF2B5EF4-FFF2-40B4-BE49-F238E27FC236}">
                <a16:creationId xmlns:a16="http://schemas.microsoft.com/office/drawing/2014/main" id="{C32556A0-5B09-43DA-BF50-8AA37DEC8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59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CF0493-2AFB-4105-9713-0C5BE1A46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465" y="171064"/>
            <a:ext cx="10353762" cy="970450"/>
          </a:xfrm>
        </p:spPr>
        <p:txBody>
          <a:bodyPr/>
          <a:lstStyle/>
          <a:p>
            <a:r>
              <a:rPr lang="hu-HU" dirty="0" err="1">
                <a:effectLst/>
              </a:rPr>
              <a:t>Technical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Implementation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ABA73CB-2E42-4E2A-8EBB-9CB70FC56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effectLst/>
              </a:rPr>
              <a:t>Our project was a group effort that required collaboration and coordination to ensure that each aspect of the software</a:t>
            </a:r>
            <a:r>
              <a:rPr lang="hu-HU" dirty="0">
                <a:effectLst/>
              </a:rPr>
              <a:t>/web</a:t>
            </a:r>
            <a:r>
              <a:rPr lang="en-US" dirty="0">
                <a:effectLst/>
              </a:rPr>
              <a:t> was designed and implemented correctly.</a:t>
            </a:r>
          </a:p>
          <a:p>
            <a:pPr algn="just"/>
            <a:r>
              <a:rPr lang="en-US" dirty="0">
                <a:effectLst/>
              </a:rPr>
              <a:t>We used Trello to organize tasks and deadlines, </a:t>
            </a:r>
            <a:r>
              <a:rPr lang="en-US" dirty="0" err="1">
                <a:effectLst/>
              </a:rPr>
              <a:t>Figma</a:t>
            </a:r>
            <a:r>
              <a:rPr lang="en-US" dirty="0">
                <a:effectLst/>
              </a:rPr>
              <a:t> for design mockups, Git for version control</a:t>
            </a:r>
            <a:r>
              <a:rPr lang="hu-HU" dirty="0">
                <a:effectLst/>
              </a:rPr>
              <a:t> and </a:t>
            </a:r>
            <a:r>
              <a:rPr lang="hu-HU" dirty="0" err="1">
                <a:effectLst/>
              </a:rPr>
              <a:t>Discord</a:t>
            </a:r>
            <a:r>
              <a:rPr lang="hu-HU" dirty="0">
                <a:effectLst/>
              </a:rPr>
              <a:t> </a:t>
            </a:r>
            <a:r>
              <a:rPr lang="en-US" dirty="0">
                <a:effectLst/>
              </a:rPr>
              <a:t>to communicate and coordinate with team members.</a:t>
            </a:r>
          </a:p>
          <a:p>
            <a:pPr algn="just"/>
            <a:r>
              <a:rPr lang="en-US" dirty="0">
                <a:effectLst/>
              </a:rPr>
              <a:t>Our software incorporates an SQL database to store customer data and order history</a:t>
            </a:r>
            <a:r>
              <a:rPr lang="hu-HU" dirty="0">
                <a:effectLst/>
              </a:rPr>
              <a:t>, and </a:t>
            </a:r>
            <a:r>
              <a:rPr lang="hu-HU" dirty="0" err="1">
                <a:effectLst/>
              </a:rPr>
              <a:t>every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other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component</a:t>
            </a:r>
            <a:r>
              <a:rPr lang="hu-HU" dirty="0">
                <a:effectLst/>
              </a:rPr>
              <a:t> in </a:t>
            </a:r>
            <a:r>
              <a:rPr lang="hu-HU" dirty="0" err="1">
                <a:effectLst/>
              </a:rPr>
              <a:t>the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database</a:t>
            </a:r>
            <a:r>
              <a:rPr lang="hu-HU" dirty="0">
                <a:effectLst/>
              </a:rPr>
              <a:t> </a:t>
            </a:r>
            <a:r>
              <a:rPr lang="en-US" dirty="0">
                <a:effectLst/>
              </a:rPr>
              <a:t>and we made sure to compress images and ensure that all icons and graphics were legally sourced.</a:t>
            </a:r>
          </a:p>
          <a:p>
            <a:pPr algn="just"/>
            <a:endParaRPr lang="hu-HU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3CE3EF1B-0D48-4628-B8D7-ADD8EA8EE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77685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53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73A8C6-ABFB-48DF-83CA-6501A9E52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081" y="100420"/>
            <a:ext cx="10353762" cy="970450"/>
          </a:xfrm>
        </p:spPr>
        <p:txBody>
          <a:bodyPr>
            <a:normAutofit/>
          </a:bodyPr>
          <a:lstStyle/>
          <a:p>
            <a:r>
              <a:rPr lang="hu-HU" dirty="0" err="1">
                <a:effectLst/>
              </a:rPr>
              <a:t>Functionality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E008482-F7E1-4FB0-8C89-2A67E8005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effectLst/>
              </a:rPr>
              <a:t>Customers can view menus, place orders, make reservations, and view their order history online.</a:t>
            </a:r>
          </a:p>
          <a:p>
            <a:pPr algn="just"/>
            <a:r>
              <a:rPr lang="en-US" dirty="0">
                <a:effectLst/>
              </a:rPr>
              <a:t>They can create an account to store their personal information, making the ordering process more efficient.</a:t>
            </a:r>
            <a:r>
              <a:rPr lang="hu-HU" dirty="0">
                <a:effectLst/>
              </a:rPr>
              <a:t> </a:t>
            </a:r>
            <a:endParaRPr lang="en-US" dirty="0">
              <a:effectLst/>
            </a:endParaRPr>
          </a:p>
          <a:p>
            <a:pPr algn="just"/>
            <a:r>
              <a:rPr lang="en-US" dirty="0">
                <a:effectLst/>
              </a:rPr>
              <a:t>Restaurant staff can access an admin panel to manage customer accounts and orders, update menus, and view reservation details.</a:t>
            </a:r>
          </a:p>
          <a:p>
            <a:pPr algn="just"/>
            <a:r>
              <a:rPr lang="en-US" dirty="0">
                <a:effectLst/>
              </a:rPr>
              <a:t>Our </a:t>
            </a:r>
            <a:r>
              <a:rPr lang="hu-HU" dirty="0">
                <a:effectLst/>
              </a:rPr>
              <a:t>website</a:t>
            </a:r>
            <a:r>
              <a:rPr lang="en-US" dirty="0">
                <a:effectLst/>
              </a:rPr>
              <a:t> is designed to be responsive</a:t>
            </a:r>
            <a:r>
              <a:rPr lang="hu-HU" dirty="0">
                <a:effectLst/>
              </a:rPr>
              <a:t>, and </a:t>
            </a:r>
            <a:r>
              <a:rPr lang="hu-HU" dirty="0" err="1">
                <a:effectLst/>
              </a:rPr>
              <a:t>fast</a:t>
            </a:r>
            <a:r>
              <a:rPr lang="hu-HU" dirty="0">
                <a:effectLst/>
              </a:rPr>
              <a:t>.</a:t>
            </a:r>
            <a:endParaRPr lang="en-US" dirty="0">
              <a:effectLst/>
            </a:endParaRPr>
          </a:p>
          <a:p>
            <a:pPr marL="36900" indent="0" algn="just">
              <a:buNone/>
            </a:pPr>
            <a:endParaRPr lang="hu-HU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039E7204-DAF5-4B33-B9E2-F29814F13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866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EE266E-8EAA-49A4-8188-80508B042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465" y="143039"/>
            <a:ext cx="10353762" cy="970450"/>
          </a:xfrm>
        </p:spPr>
        <p:txBody>
          <a:bodyPr/>
          <a:lstStyle/>
          <a:p>
            <a:r>
              <a:rPr lang="hu-HU" dirty="0" err="1">
                <a:effectLst/>
              </a:rPr>
              <a:t>Future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Development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9F1AD7-34D0-41B9-A9B5-430BE7185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effectLst/>
              </a:rPr>
              <a:t>In the future, we plan to add additional features to our software, such as the ability to schedule pickup times and track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the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exact</a:t>
            </a:r>
            <a:r>
              <a:rPr lang="en-US" dirty="0">
                <a:effectLst/>
              </a:rPr>
              <a:t> delivery status.</a:t>
            </a:r>
          </a:p>
          <a:p>
            <a:pPr algn="just"/>
            <a:r>
              <a:rPr lang="en-US" dirty="0">
                <a:effectLst/>
              </a:rPr>
              <a:t>We also hope to improve the user interface and make the ordering process even more streamlined and efficient.</a:t>
            </a:r>
          </a:p>
          <a:p>
            <a:pPr algn="just"/>
            <a:r>
              <a:rPr lang="en-US" dirty="0">
                <a:effectLst/>
              </a:rPr>
              <a:t>With continued development and improvements, we believe that our </a:t>
            </a:r>
            <a:r>
              <a:rPr lang="hu-HU" dirty="0">
                <a:effectLst/>
              </a:rPr>
              <a:t>website</a:t>
            </a:r>
            <a:r>
              <a:rPr lang="en-US" dirty="0">
                <a:effectLst/>
              </a:rPr>
              <a:t> has the potential to revolutionize the restaurant industry and make ordering and reservations easier and more convenient for customers.</a:t>
            </a:r>
          </a:p>
          <a:p>
            <a:pPr marL="36900" indent="0" algn="just">
              <a:buNone/>
            </a:pPr>
            <a:endParaRPr lang="hu-HU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FA3DC112-DD45-4701-9F9D-828882E19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429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la">
  <a:themeElements>
    <a:clrScheme name="Pal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Pal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l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TM04033929[[fn=Pala]]</Template>
  <TotalTime>0</TotalTime>
  <Words>505</Words>
  <Application>Microsoft Office PowerPoint</Application>
  <PresentationFormat>Szélesvásznú</PresentationFormat>
  <Paragraphs>32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2" baseType="lpstr">
      <vt:lpstr>Calisto MT</vt:lpstr>
      <vt:lpstr>Trebuchet MS</vt:lpstr>
      <vt:lpstr>Wingdings 2</vt:lpstr>
      <vt:lpstr>Pala</vt:lpstr>
      <vt:lpstr>PowerPoint-bemutató</vt:lpstr>
      <vt:lpstr>Introduction</vt:lpstr>
      <vt:lpstr>PowerPoint-bemutató</vt:lpstr>
      <vt:lpstr>Website Design</vt:lpstr>
      <vt:lpstr>Features</vt:lpstr>
      <vt:lpstr>Technical Implementation</vt:lpstr>
      <vt:lpstr>Functionality</vt:lpstr>
      <vt:lpstr>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Balla István</dc:creator>
  <cp:lastModifiedBy>Balla István</cp:lastModifiedBy>
  <cp:revision>5</cp:revision>
  <dcterms:created xsi:type="dcterms:W3CDTF">2023-04-27T09:29:59Z</dcterms:created>
  <dcterms:modified xsi:type="dcterms:W3CDTF">2023-04-27T10:54:55Z</dcterms:modified>
</cp:coreProperties>
</file>

<file path=docProps/thumbnail.jpeg>
</file>